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media/image13.png" ContentType="image/png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720" cy="44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39920" y="1066320"/>
            <a:ext cx="8264160" cy="375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D02DCC3-942F-49E4-87C0-22F1F86A3035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BE5142-7F62-4D68-8639-F2846BF752C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270C47-3A3F-4A9D-B4E8-7C394BF29A2C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7f00"/>
            </a:gs>
            <a:gs pos="100000">
              <a:srgbClr val="ffae3b"/>
            </a:gs>
          </a:gsLst>
          <a:lin ang="7464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/>
          <a:srcRect l="0" t="55" r="0" b="55"/>
          <a:stretch/>
        </p:blipFill>
        <p:spPr>
          <a:xfrm>
            <a:off x="333000" y="1118520"/>
            <a:ext cx="11934000" cy="444456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8;p1" descr="Image"/>
          <p:cNvPicPr/>
          <p:nvPr/>
        </p:nvPicPr>
        <p:blipFill>
          <a:blip r:embed="rId3"/>
          <a:stretch/>
        </p:blipFill>
        <p:spPr>
          <a:xfrm>
            <a:off x="7068600" y="359640"/>
            <a:ext cx="1635480" cy="42120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2;p2" descr=""/>
          <p:cNvPicPr/>
          <p:nvPr/>
        </p:nvPicPr>
        <p:blipFill>
          <a:blip r:embed="rId4"/>
          <a:srcRect l="0" t="55" r="0" b="55"/>
          <a:stretch/>
        </p:blipFill>
        <p:spPr>
          <a:xfrm>
            <a:off x="333000" y="1118520"/>
            <a:ext cx="11934000" cy="4444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48920" y="118440"/>
            <a:ext cx="5631120" cy="130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b">
            <a:noAutofit/>
          </a:bodyPr>
          <a:p>
            <a:pPr indent="0">
              <a:buNone/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48920" y="1840680"/>
            <a:ext cx="7810200" cy="446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Google Shape;15;p2" descr="Image"/>
          <p:cNvPicPr/>
          <p:nvPr/>
        </p:nvPicPr>
        <p:blipFill>
          <a:blip r:embed="rId5"/>
          <a:stretch/>
        </p:blipFill>
        <p:spPr>
          <a:xfrm>
            <a:off x="7072200" y="359640"/>
            <a:ext cx="1636920" cy="42156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8709480" y="482220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D2B16F-0E8B-4F0E-80E7-21FA2CABEEBC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7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6;p1" descr=""/>
          <p:cNvPicPr/>
          <p:nvPr/>
        </p:nvPicPr>
        <p:blipFill>
          <a:blip r:embed="rId2"/>
          <a:srcRect l="0" t="55" r="0" b="55"/>
          <a:stretch/>
        </p:blipFill>
        <p:spPr>
          <a:xfrm>
            <a:off x="333000" y="1118520"/>
            <a:ext cx="11934000" cy="4444560"/>
          </a:xfrm>
          <a:prstGeom prst="rect">
            <a:avLst/>
          </a:prstGeom>
          <a:ln w="0">
            <a:noFill/>
          </a:ln>
        </p:spPr>
      </p:pic>
      <p:pic>
        <p:nvPicPr>
          <p:cNvPr id="10" name="Google Shape;8;p1" descr="Image"/>
          <p:cNvPicPr/>
          <p:nvPr/>
        </p:nvPicPr>
        <p:blipFill>
          <a:blip r:embed="rId3"/>
          <a:stretch/>
        </p:blipFill>
        <p:spPr>
          <a:xfrm>
            <a:off x="7068600" y="359640"/>
            <a:ext cx="1635480" cy="4212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720" cy="4402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2"/>
          </p:nvPr>
        </p:nvSpPr>
        <p:spPr>
          <a:xfrm>
            <a:off x="8704080" y="481644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17DFDD-A813-4B10-A17F-3C4542F12789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39920" y="1066320"/>
            <a:ext cx="8264160" cy="37501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;p1" descr=""/>
          <p:cNvPicPr/>
          <p:nvPr/>
        </p:nvPicPr>
        <p:blipFill>
          <a:blip r:embed="rId2"/>
          <a:srcRect l="0" t="55" r="0" b="55"/>
          <a:stretch/>
        </p:blipFill>
        <p:spPr>
          <a:xfrm>
            <a:off x="333000" y="1118520"/>
            <a:ext cx="11934000" cy="444456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8;p1" descr="Image"/>
          <p:cNvPicPr/>
          <p:nvPr/>
        </p:nvPicPr>
        <p:blipFill>
          <a:blip r:embed="rId3"/>
          <a:stretch/>
        </p:blipFill>
        <p:spPr>
          <a:xfrm>
            <a:off x="7068600" y="359640"/>
            <a:ext cx="1635480" cy="42120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sldNum" idx="3"/>
          </p:nvPr>
        </p:nvSpPr>
        <p:spPr>
          <a:xfrm>
            <a:off x="4363560" y="432180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50E290-124B-4865-9596-19E88B4665BF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48920" y="914400"/>
            <a:ext cx="5631120" cy="130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rgbClr val="ffffff"/>
                </a:solidFill>
                <a:latin typeface="Arial"/>
                <a:ea typeface="Arial"/>
              </a:rPr>
              <a:t>История проводных средств связи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48920" y="1775520"/>
            <a:ext cx="7810200" cy="446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ffffff"/>
                </a:solidFill>
                <a:latin typeface="Arial"/>
                <a:ea typeface="Arial"/>
              </a:rPr>
              <a:t>Выполнил студент СО-21 Крылов А.В.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4"/>
          </p:nvPr>
        </p:nvSpPr>
        <p:spPr>
          <a:xfrm>
            <a:off x="8709480" y="482220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3DC6F4-46E9-4F3C-A7B8-96E9CF9A2C58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720" cy="4402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Основные виды проводной связи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5"/>
          </p:nvPr>
        </p:nvSpPr>
        <p:spPr>
          <a:xfrm>
            <a:off x="8704080" y="481644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E4B33C3-0570-4ADC-A97F-C76E3BA09CA7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39920" y="1066320"/>
            <a:ext cx="8264160" cy="37501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Телеграфная связь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Телефонная связь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Факсимильная связь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Передача данных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4114800" y="1600200"/>
            <a:ext cx="4343400" cy="246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720" cy="4402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Электрохимический телеграф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6"/>
          </p:nvPr>
        </p:nvSpPr>
        <p:spPr>
          <a:xfrm>
            <a:off x="8704080" y="481644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F23917-D014-4EE0-BA7F-C8D4D6CD2232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3494880" cy="3429000"/>
          </a:xfrm>
          <a:prstGeom prst="rect">
            <a:avLst/>
          </a:prstGeom>
          <a:ln w="0">
            <a:noFill/>
          </a:ln>
        </p:spPr>
      </p:pic>
      <p:pic>
        <p:nvPicPr>
          <p:cNvPr id="27" name="" descr=""/>
          <p:cNvPicPr/>
          <p:nvPr/>
        </p:nvPicPr>
        <p:blipFill>
          <a:blip r:embed="rId2"/>
          <a:stretch/>
        </p:blipFill>
        <p:spPr>
          <a:xfrm>
            <a:off x="4371120" y="1461600"/>
            <a:ext cx="4544280" cy="255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720" cy="4402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Телеграф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7"/>
          </p:nvPr>
        </p:nvSpPr>
        <p:spPr>
          <a:xfrm>
            <a:off x="8704080" y="481644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6E3C1F-B14B-4D08-9BC1-D823AF496EFE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685800" y="1143000"/>
            <a:ext cx="3429000" cy="342900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4417920" y="1295640"/>
            <a:ext cx="406692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720" cy="4402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Телефон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8"/>
          </p:nvPr>
        </p:nvSpPr>
        <p:spPr>
          <a:xfrm>
            <a:off x="8704080" y="481644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06253A-1C54-417B-A788-C8694CDA80B0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367920" y="1371600"/>
            <a:ext cx="3741480" cy="2743200"/>
          </a:xfrm>
          <a:prstGeom prst="rect">
            <a:avLst/>
          </a:prstGeom>
          <a:ln w="0">
            <a:noFill/>
          </a:ln>
        </p:spPr>
      </p:pic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4608000" y="1371240"/>
            <a:ext cx="4114800" cy="274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720" cy="4402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Межконтинентальная связь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9"/>
          </p:nvPr>
        </p:nvSpPr>
        <p:spPr>
          <a:xfrm>
            <a:off x="8704080" y="481644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F123C6-C340-4119-B8FB-193E277A84AE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374760" y="1371600"/>
            <a:ext cx="4053960" cy="297180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4728600" y="1371600"/>
            <a:ext cx="4114800" cy="294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14600" y="2302920"/>
            <a:ext cx="6255720" cy="4402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С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П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А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С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И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Б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О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 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З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А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 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И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М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А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И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Е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10"/>
          </p:nvPr>
        </p:nvSpPr>
        <p:spPr>
          <a:xfrm>
            <a:off x="8704080" y="4816440"/>
            <a:ext cx="205920" cy="1450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C9F2F2-4FB3-40F9-9033-F0DC0A1B583F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LibreOffice/24.2.0.3$Linux_X86_64 LibreOffice_project/420$Build-3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2024-03-12T13:21:04Z</dcterms:modified>
  <cp:revision>3</cp:revision>
  <dc:subject/>
  <dc:title/>
</cp:coreProperties>
</file>